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-29" y="-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7B5A5-4F6C-474B-A14B-D7FBE99104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8E01E5-ABAB-4AF6-A555-BD74F5310C3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B020F9-EA50-4151-9335-C3DF3F2954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70A13-602C-483F-989A-0EFAAA2C00A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999514-1DD1-491B-810B-0E9E7AF4F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F50D91-C67F-4066-BCAA-FAF218A3C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150A5-976B-4DA9-B050-7FA3B1FE0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0866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EC6B34-07AE-4C93-A966-E331DA61DA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C5BDD4-943D-4502-AD6D-029A87DCB8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A1ACFB-A72B-4A57-8928-BE2C4A8BC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70A13-602C-483F-989A-0EFAAA2C00A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BBD2DF-2FC9-4723-AAB3-4731259DBC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8C0F96-49F0-4F68-996E-35E66DE9F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150A5-976B-4DA9-B050-7FA3B1FE0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5680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B85D356-95F7-49C2-8867-E82B45CF30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A665CA1-9CA3-468D-97F3-AA46D5CC79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57977A-4A97-4BAF-8D35-ECB536609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70A13-602C-483F-989A-0EFAAA2C00A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E0088D-5C69-4572-9F25-A99BF11B55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26C0C7-467A-4F66-A260-673962808B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150A5-976B-4DA9-B050-7FA3B1FE0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9161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D90EE-A484-4E99-9092-330F3C8F8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816F30-0035-46B3-87FF-5D1BD88DA2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526768-8BF4-42C9-8A61-3A28DB2B87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70A13-602C-483F-989A-0EFAAA2C00A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4A178C-6E09-499F-8A65-110C640513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A6E198-0D8C-4DCC-B58E-749AF8674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150A5-976B-4DA9-B050-7FA3B1FE0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47354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0C567A-4B54-43E3-ACBA-D87102172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2CFF94-BE40-4F16-BB1D-B90BDFC417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7298A0-E72F-4E3F-AE5B-89B97A4DA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70A13-602C-483F-989A-0EFAAA2C00A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C711C-482D-47DA-BEEB-5C1965E2D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408FF0-A1EE-4E06-AB04-7CC2A2B5E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150A5-976B-4DA9-B050-7FA3B1FE0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1674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EDD8A-FC64-4862-92A0-DB67D45882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AF9ED8-8A31-445F-89CC-6928AFBD572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EAB79E0-A148-4938-BF4F-126186C5F3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938D73C-86EC-47A7-8314-4C6315333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70A13-602C-483F-989A-0EFAAA2C00A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3D0BE4-9C62-4C72-81AD-0E5A3079C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A7C15D-B0EE-4E65-9114-9E7B5B0FF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150A5-976B-4DA9-B050-7FA3B1FE0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8822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15C079-ABA8-4B9D-BAEB-DA74678E0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3ECE65-19EA-412D-9901-B135534FD7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582CB-1BF7-47B1-8D9D-13DB26D15E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29273D8-CDCD-453F-ACBB-7C333511BDB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416217-A708-4EE5-92FF-C17E7964F1B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6D6220-CB77-44E0-99C9-9EA8664EC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70A13-602C-483F-989A-0EFAAA2C00A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BCA8047-01A0-467D-853A-1AE13CDB23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942EA5-7C6C-4D3F-87F7-0F56E4601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150A5-976B-4DA9-B050-7FA3B1FE0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649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A656F-562C-47CA-80EB-6E429314FD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21498A9-A18B-41D5-9E48-4191B65CF1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70A13-602C-483F-989A-0EFAAA2C00A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270BFF-CEB8-485A-85A9-F13AA005C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27BE0C5-5F55-4703-950E-1C89BC794A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150A5-976B-4DA9-B050-7FA3B1FE0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58340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AA9056-DE46-4826-8F3B-70068E91D0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70A13-602C-483F-989A-0EFAAA2C00A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D4F962-D510-4D0F-8D9E-DE4AB99CC4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B1AEBCA-4BA9-4F0A-A4BE-5A8FC1679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150A5-976B-4DA9-B050-7FA3B1FE0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584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FED6A-2F97-4D95-97F2-ACC18E2432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EA1C0F-E477-4379-9DAD-215149716E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74D08-2F38-4E14-B3D2-8E70B97DDE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2F23F2-F920-4202-9CF9-3CA361498B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70A13-602C-483F-989A-0EFAAA2C00A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9A6B1B-FCAE-470B-80A9-E8CA9DCF8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E0F5A2-07F1-486E-AF9D-1CA5D2D77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150A5-976B-4DA9-B050-7FA3B1FE0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78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7AA927-0AC3-4C98-B55A-3D1BD8F3E1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DCDD8A4-24E4-4AAF-B058-6807538878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427887-C834-40CB-9287-72CF76AD71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100B74-D91B-46A8-8589-532DCF6EA7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170A13-602C-483F-989A-0EFAAA2C00A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4C59396-117A-4C7D-A1D1-0FF1148B4C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8CC5B7-E718-4E32-BAB2-62DA84AF98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150A5-976B-4DA9-B050-7FA3B1FE0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22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2B170F1-D593-415A-8691-7DAD4C22F1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5AD647-73E7-46B3-9DF9-1B3CE983B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AC19AD-5A89-49B8-972B-C9CB9C464A4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170A13-602C-483F-989A-0EFAAA2C00AD}" type="datetimeFigureOut">
              <a:rPr lang="en-US" smtClean="0"/>
              <a:t>1/6/2021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C8A0C7-599F-4671-B0BC-48A09E47DE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F3774D-39FE-4FAD-B824-BC3B1A4A7B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150A5-976B-4DA9-B050-7FA3B1FE0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9209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D78079-2C22-46B3-ABAB-5C66B10B5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Had confusion over asymmetry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19FB4235-8B60-4FB0-8327-3A1FD5913D8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79" r="3820"/>
          <a:stretch/>
        </p:blipFill>
        <p:spPr>
          <a:xfrm>
            <a:off x="4010032" y="1800042"/>
            <a:ext cx="4114800" cy="3257914"/>
          </a:xfrm>
          <a:prstGeom prst="rect">
            <a:avLst/>
          </a:prstGeom>
        </p:spPr>
      </p:pic>
      <p:pic>
        <p:nvPicPr>
          <p:cNvPr id="7" name="Picture 6" descr="Chart&#10;&#10;Description automatically generated">
            <a:extLst>
              <a:ext uri="{FF2B5EF4-FFF2-40B4-BE49-F238E27FC236}">
                <a16:creationId xmlns:a16="http://schemas.microsoft.com/office/drawing/2014/main" id="{34D814F6-0C38-49C8-AA8C-E0902E8D445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107" r="5338"/>
          <a:stretch/>
        </p:blipFill>
        <p:spPr>
          <a:xfrm>
            <a:off x="85725" y="1800042"/>
            <a:ext cx="3733800" cy="3090047"/>
          </a:xfrm>
          <a:prstGeom prst="rect">
            <a:avLst/>
          </a:prstGeom>
        </p:spPr>
      </p:pic>
      <p:pic>
        <p:nvPicPr>
          <p:cNvPr id="9" name="Picture 8" descr="Chart&#10;&#10;Description automatically generated">
            <a:extLst>
              <a:ext uri="{FF2B5EF4-FFF2-40B4-BE49-F238E27FC236}">
                <a16:creationId xmlns:a16="http://schemas.microsoft.com/office/drawing/2014/main" id="{9D2AF26F-BEE2-4CA0-A045-258B197D7A5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715" r="4167"/>
          <a:stretch/>
        </p:blipFill>
        <p:spPr>
          <a:xfrm>
            <a:off x="8210544" y="1835634"/>
            <a:ext cx="3762381" cy="3054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303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445819A-9C61-4C01-9EAD-0081E579B1B9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>
              <a:xfrm>
                <a:off x="838200" y="365125"/>
                <a:ext cx="8678662" cy="1325563"/>
              </a:xfrm>
            </p:spPr>
            <p:txBody>
              <a:bodyPr>
                <a:normAutofit/>
              </a:bodyPr>
              <a:lstStyle/>
              <a:p>
                <a:r>
                  <a:rPr lang="en-US" dirty="0"/>
                  <a:t>Video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=−1</m:t>
                    </m:r>
                  </m:oMath>
                </a14:m>
                <a:r>
                  <a:rPr lang="en-US" dirty="0"/>
                  <a:t> equilibrium config</a:t>
                </a:r>
              </a:p>
            </p:txBody>
          </p:sp>
        </mc:Choice>
        <mc:Fallback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A445819A-9C61-4C01-9EAD-0081E579B1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xfrm>
                <a:off x="838200" y="365125"/>
                <a:ext cx="8678662" cy="1325563"/>
              </a:xfrm>
              <a:blipFill>
                <a:blip r:embed="rId4"/>
                <a:stretch>
                  <a:fillRect l="-2881" r="-168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eps-neg-config-varying-K_3">
            <a:hlinkClick r:id="" action="ppaction://media"/>
            <a:extLst>
              <a:ext uri="{FF2B5EF4-FFF2-40B4-BE49-F238E27FC236}">
                <a16:creationId xmlns:a16="http://schemas.microsoft.com/office/drawing/2014/main" id="{1D85394F-EB99-419F-8519-8A1E3BEADE2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14575" y="1816712"/>
            <a:ext cx="7562850" cy="5041288"/>
          </a:xfrm>
        </p:spPr>
      </p:pic>
    </p:spTree>
    <p:extLst>
      <p:ext uri="{BB962C8B-B14F-4D97-AF65-F5344CB8AC3E}">
        <p14:creationId xmlns:p14="http://schemas.microsoft.com/office/powerpoint/2010/main" val="3308726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2916A463-EFCF-45EF-8425-6A1CFC379722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Video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=0</m:t>
                    </m:r>
                  </m:oMath>
                </a14:m>
                <a:r>
                  <a:rPr lang="en-US" dirty="0"/>
                  <a:t> equilibrium config</a:t>
                </a:r>
              </a:p>
            </p:txBody>
          </p:sp>
        </mc:Choice>
        <mc:Fallback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2916A463-EFCF-45EF-8425-6A1CFC37972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4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isotropic-config-varying-K_3">
            <a:hlinkClick r:id="" action="ppaction://media"/>
            <a:extLst>
              <a:ext uri="{FF2B5EF4-FFF2-40B4-BE49-F238E27FC236}">
                <a16:creationId xmlns:a16="http://schemas.microsoft.com/office/drawing/2014/main" id="{B8AD1F0B-CC81-4DDC-A89C-DC469B37440B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03817" y="1802370"/>
            <a:ext cx="7584366" cy="5055630"/>
          </a:xfrm>
        </p:spPr>
      </p:pic>
    </p:spTree>
    <p:extLst>
      <p:ext uri="{BB962C8B-B14F-4D97-AF65-F5344CB8AC3E}">
        <p14:creationId xmlns:p14="http://schemas.microsoft.com/office/powerpoint/2010/main" val="1181305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659EA1EF-8658-441E-A538-92A66BD120B0}"/>
                  </a:ext>
                </a:extLst>
              </p:cNvPr>
              <p:cNvSpPr>
                <a:spLocks noGrp="1"/>
              </p:cNvSpPr>
              <p:nvPr>
                <p:ph type="title"/>
              </p:nvPr>
            </p:nvSpPr>
            <p:spPr/>
            <p:txBody>
              <a:bodyPr/>
              <a:lstStyle/>
              <a:p>
                <a:r>
                  <a:rPr lang="en-US" dirty="0"/>
                  <a:t>Video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=4</m:t>
                    </m:r>
                  </m:oMath>
                </a14:m>
                <a:r>
                  <a:rPr lang="en-US" dirty="0"/>
                  <a:t> equilibrium config</a:t>
                </a:r>
              </a:p>
            </p:txBody>
          </p:sp>
        </mc:Choice>
        <mc:Fallback>
          <p:sp>
            <p:nvSpPr>
              <p:cNvPr id="2" name="Title 1">
                <a:extLst>
                  <a:ext uri="{FF2B5EF4-FFF2-40B4-BE49-F238E27FC236}">
                    <a16:creationId xmlns:a16="http://schemas.microsoft.com/office/drawing/2014/main" id="{659EA1EF-8658-441E-A538-92A66BD120B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title"/>
              </p:nvPr>
            </p:nvSpPr>
            <p:spPr>
              <a:blipFill>
                <a:blip r:embed="rId4"/>
                <a:stretch>
                  <a:fillRect l="-23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eps-pos-config-varying-K_3">
            <a:hlinkClick r:id="" action="ppaction://media"/>
            <a:extLst>
              <a:ext uri="{FF2B5EF4-FFF2-40B4-BE49-F238E27FC236}">
                <a16:creationId xmlns:a16="http://schemas.microsoft.com/office/drawing/2014/main" id="{C3EAC34A-1DA6-4050-B059-9B13C213A20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317133" y="1820123"/>
            <a:ext cx="7557733" cy="5037877"/>
          </a:xfrm>
        </p:spPr>
      </p:pic>
    </p:spTree>
    <p:extLst>
      <p:ext uri="{BB962C8B-B14F-4D97-AF65-F5344CB8AC3E}">
        <p14:creationId xmlns:p14="http://schemas.microsoft.com/office/powerpoint/2010/main" val="1210005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1322</TotalTime>
  <Words>26</Words>
  <Application>Microsoft Office PowerPoint</Application>
  <PresentationFormat>Widescreen</PresentationFormat>
  <Paragraphs>4</Paragraphs>
  <Slides>4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Cambria Math</vt:lpstr>
      <vt:lpstr>Office Theme</vt:lpstr>
      <vt:lpstr>Had confusion over asymmetry</vt:lpstr>
      <vt:lpstr>Video for κ_3=-1 equilibrium config</vt:lpstr>
      <vt:lpstr>Video for κ_3=0 equilibrium config</vt:lpstr>
      <vt:lpstr>Video for κ_3=4 equilibrium config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Lucas Myers</dc:creator>
  <cp:lastModifiedBy>Lucas Myers</cp:lastModifiedBy>
  <cp:revision>5</cp:revision>
  <dcterms:created xsi:type="dcterms:W3CDTF">2021-01-06T21:54:48Z</dcterms:created>
  <dcterms:modified xsi:type="dcterms:W3CDTF">2021-01-07T19:57:22Z</dcterms:modified>
</cp:coreProperties>
</file>

<file path=docProps/thumbnail.jpeg>
</file>